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Рисование с детьми: «Правила дорожного движения».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36160" cy="520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3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4" y="44624"/>
            <a:ext cx="889248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9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1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" y="0"/>
            <a:ext cx="9134651" cy="68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9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0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Рисование с детьми: «Правила дорожного движения».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Адам Рум</dc:creator>
  <cp:lastModifiedBy>Адам Рум</cp:lastModifiedBy>
  <cp:revision>2</cp:revision>
  <dcterms:created xsi:type="dcterms:W3CDTF">2024-03-20T09:05:35Z</dcterms:created>
  <dcterms:modified xsi:type="dcterms:W3CDTF">2024-03-20T09:55:53Z</dcterms:modified>
</cp:coreProperties>
</file>