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hool61.ru/upload/iblock/eee/eeea63618ea19681195979c5fe57dc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Мы дорогим нашим мамам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Подарим весёлый концерт!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Тепла и улыбок желаем,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Огромный вам детский привет!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6840760" cy="4248472"/>
          </a:xfrm>
        </p:spPr>
      </p:pic>
    </p:spTree>
    <p:extLst>
      <p:ext uri="{BB962C8B-B14F-4D97-AF65-F5344CB8AC3E}">
        <p14:creationId xmlns:p14="http://schemas.microsoft.com/office/powerpoint/2010/main" val="32841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54537" cy="31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Я\Desktop\ДЕНЬ МАТЕРИ\20201126_10434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20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\Desktop\ДЕНЬ МАТЕРИ\20201126_10440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608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ДЕНЬ МАТЕРИ\20201126_1039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1727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ДЕНЬ МАТЕРИ\20201126_10404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03984" cy="49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\Desktop\ДЕНЬ МАТЕРИ\20201126_10411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ДЕНЬ МАТЕРИ\20201126_1045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0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ДЕНЬ МАТЕРИ\20201126_10475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5397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\Desktop\ДЕНЬ МАТЕРИ\20201126_10581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10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                                                             Мы дорогим нашим мамам                                                              Подарим весёлый концерт!                                                           Тепла и улыбок желаем,                                                                  Огромный вам детский привет!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Xaрлашкина</cp:lastModifiedBy>
  <cp:revision>15</cp:revision>
  <dcterms:created xsi:type="dcterms:W3CDTF">2020-11-26T08:59:15Z</dcterms:created>
  <dcterms:modified xsi:type="dcterms:W3CDTF">2020-11-26T10:16:53Z</dcterms:modified>
</cp:coreProperties>
</file>