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6719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4563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4" y="687974"/>
            <a:ext cx="4179426" cy="556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432"/>
            <a:ext cx="763904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7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6" y="548680"/>
            <a:ext cx="34704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14473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4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328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Адам Рум</dc:creator>
  <cp:lastModifiedBy>Адам Рум</cp:lastModifiedBy>
  <cp:revision>2</cp:revision>
  <dcterms:created xsi:type="dcterms:W3CDTF">2024-03-20T08:39:14Z</dcterms:created>
  <dcterms:modified xsi:type="dcterms:W3CDTF">2024-03-20T08:55:02Z</dcterms:modified>
</cp:coreProperties>
</file>