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3251" cy="69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44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2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394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4541770" cy="34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889" y="0"/>
            <a:ext cx="4541769" cy="34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3" y="3406327"/>
            <a:ext cx="4566372" cy="34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471780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03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011" y="3501008"/>
            <a:ext cx="4475989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" y="3955368"/>
            <a:ext cx="46619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185" y="399061"/>
            <a:ext cx="4163594" cy="284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385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897" y="61745"/>
            <a:ext cx="45910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0"/>
            <a:ext cx="3584568" cy="262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8" y="2738562"/>
            <a:ext cx="4452426" cy="4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489909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9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8" y="0"/>
            <a:ext cx="5551488" cy="416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224" y="3140968"/>
            <a:ext cx="4927776" cy="36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332195"/>
            <a:ext cx="2503243" cy="25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1393"/>
            <a:ext cx="3140401" cy="314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867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2470"/>
            <a:ext cx="8473324" cy="68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33777"/>
            <a:ext cx="6644117" cy="4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6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1" y="0"/>
            <a:ext cx="4819915" cy="361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3245" y="2925520"/>
            <a:ext cx="5250755" cy="39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17032"/>
            <a:ext cx="3893245" cy="31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4435" y="188640"/>
            <a:ext cx="42244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3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973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6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6306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Адам Рум</dc:creator>
  <cp:lastModifiedBy>Я</cp:lastModifiedBy>
  <cp:revision>13</cp:revision>
  <dcterms:created xsi:type="dcterms:W3CDTF">2024-03-05T04:50:01Z</dcterms:created>
  <dcterms:modified xsi:type="dcterms:W3CDTF">2024-03-20T10:06:27Z</dcterms:modified>
</cp:coreProperties>
</file>