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50" autoAdjust="0"/>
  </p:normalViewPr>
  <p:slideViewPr>
    <p:cSldViewPr>
      <p:cViewPr>
        <p:scale>
          <a:sx n="80" d="100"/>
          <a:sy n="80" d="100"/>
        </p:scale>
        <p:origin x="93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9FF12-511F-4F30-BE4C-16E1CEDE6A6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78B76-0AE7-4141-9D56-75C761E4A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Презентация с детьми на тему «Дом под крышей голубой»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8B76-0AE7-4141-9D56-75C761E4A9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7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Раскрашивание раскрасок «Земля-</a:t>
            </a:r>
            <a:r>
              <a:rPr lang="ru-RU" baseline="0" dirty="0" smtClean="0"/>
              <a:t> наш дом»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8B76-0AE7-4141-9D56-75C761E4A9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25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8B76-0AE7-4141-9D56-75C761E4A9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2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Просмотр</a:t>
            </a:r>
            <a:r>
              <a:rPr lang="ru-RU" baseline="0" dirty="0" smtClean="0"/>
              <a:t> мультфильма «Как козлик небо держал»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8B76-0AE7-4141-9D56-75C761E4A9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7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Земля – наш дом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Знакомство с красной книгой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508856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16" y="2852936"/>
            <a:ext cx="5164388" cy="387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2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071435" cy="380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5350902" cy="4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0428"/>
            <a:ext cx="6031541" cy="452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23" y="332656"/>
            <a:ext cx="5668831" cy="425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1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" y="116632"/>
            <a:ext cx="4062325" cy="541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6632"/>
            <a:ext cx="4061774" cy="5415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2" y="116632"/>
            <a:ext cx="4259796" cy="567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63" y="116632"/>
            <a:ext cx="4259796" cy="567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24" y="116632"/>
            <a:ext cx="8805653" cy="660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3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5525654" cy="3108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5926027" cy="333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52" y="30728"/>
            <a:ext cx="8884038" cy="499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67303"/>
            <a:ext cx="896099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09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535031" cy="423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89" y="2492896"/>
            <a:ext cx="7423019" cy="417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5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6512511" cy="936104"/>
          </a:xfrm>
        </p:spPr>
        <p:txBody>
          <a:bodyPr/>
          <a:lstStyle/>
          <a:p>
            <a:pPr algn="l"/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Беседа по сюжетным картинкам «Берегите живое»</a:t>
            </a:r>
            <a:endParaRPr lang="ru-RU" sz="1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3" y="188640"/>
            <a:ext cx="5284788" cy="396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25" y="204447"/>
            <a:ext cx="5242633" cy="39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25" y="188640"/>
            <a:ext cx="7344816" cy="550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4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6512511" cy="504056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Посадка рассады </a:t>
            </a:r>
            <a:endParaRPr lang="ru-RU" sz="3600" i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667415" cy="350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412845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178896" cy="557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77" y="2231812"/>
            <a:ext cx="4764603" cy="357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7" y="108937"/>
            <a:ext cx="8898091" cy="576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7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44</Words>
  <Application>Microsoft Office PowerPoint</Application>
  <PresentationFormat>Экран (4:3)</PresentationFormat>
  <Paragraphs>10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Georgia</vt:lpstr>
      <vt:lpstr>Trebuchet MS</vt:lpstr>
      <vt:lpstr>Воздушный поток</vt:lpstr>
      <vt:lpstr>Земля – наш дом Знакомство с красной книгой</vt:lpstr>
      <vt:lpstr>Презентация PowerPoint</vt:lpstr>
      <vt:lpstr>Презентация PowerPoint</vt:lpstr>
      <vt:lpstr>Презентация PowerPoint</vt:lpstr>
      <vt:lpstr>Презентация PowerPoint</vt:lpstr>
      <vt:lpstr>Беседа по сюжетным картинкам «Берегите живое»</vt:lpstr>
      <vt:lpstr>Посадка рассады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Адам Рум</dc:creator>
  <cp:lastModifiedBy>Я</cp:lastModifiedBy>
  <cp:revision>11</cp:revision>
  <dcterms:created xsi:type="dcterms:W3CDTF">2024-03-29T12:52:10Z</dcterms:created>
  <dcterms:modified xsi:type="dcterms:W3CDTF">2024-04-26T08:04:18Z</dcterms:modified>
</cp:coreProperties>
</file>