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6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microsoft.com/office/2007/relationships/hdphoto" Target="../media/hdphoto8.wdp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1.wdp"/><Relationship Id="rId4" Type="http://schemas.openxmlformats.org/officeDocument/2006/relationships/image" Target="../media/image12.png"/><Relationship Id="rId9" Type="http://schemas.microsoft.com/office/2007/relationships/hdphoto" Target="../media/hdphoto1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7" Type="http://schemas.microsoft.com/office/2007/relationships/hdphoto" Target="../media/hdphoto16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15.wdp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1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2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prstClr val="black"/>
                </a:solidFill>
              </a:rPr>
              <a:t>В рамках месячника оборонно-массовой и военно-патриотической работы непосредственно в нашей подготовительной к школе группе для детей с ОНР проводится много мероприятий. После просмотра презентации «Памятники,  о которых мы должны знать» воспитатели группы, Астахова В.В. и Павленко А.В.,  изготовили папку-передвижку для детей и родителей «Экскурсия по Краснодару, памятники, посвященные ВОВ». Ребята с интересом рассматривали памятники, узнавали их, ведь многие были там со своими родителями. А те, что еще не успели посетить, решили навестить и возложить цветы. Родители заинтересовались не меньше детей нашей папкой-передвижкой, ведь к ней была приложена аннотация с исторической справкой о возникновении и создании каждого памятника</a:t>
            </a:r>
            <a:r>
              <a:rPr lang="ru-RU" sz="1600" dirty="0">
                <a:solidFill>
                  <a:prstClr val="black"/>
                </a:solidFill>
              </a:rPr>
              <a:t>.</a:t>
            </a:r>
            <a:br>
              <a:rPr lang="ru-RU" sz="1600" dirty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6912"/>
            <a:ext cx="4038600" cy="36724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36912"/>
            <a:ext cx="4038600" cy="3672408"/>
          </a:xfrm>
        </p:spPr>
      </p:pic>
    </p:spTree>
    <p:extLst>
      <p:ext uri="{BB962C8B-B14F-4D97-AF65-F5344CB8AC3E}">
        <p14:creationId xmlns:p14="http://schemas.microsoft.com/office/powerpoint/2010/main" val="384993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 smtClean="0">
                <a:latin typeface="+mn-lt"/>
              </a:rPr>
              <a:t>        </a:t>
            </a:r>
            <a:br>
              <a:rPr lang="ru-RU" sz="1600" dirty="0" smtClean="0">
                <a:latin typeface="+mn-lt"/>
              </a:rPr>
            </a:b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      </a:t>
            </a:r>
            <a:r>
              <a:rPr lang="ru-RU" sz="1600" dirty="0">
                <a:latin typeface="+mn-lt"/>
              </a:rPr>
              <a:t>В канун 76-летия освобождения Ленинграда от фашистской блокады была проведена тематическая беседа «900 блокадных дней», в ходе которой воспитанники нашей группы  познакомились с героическим подвигом жителей этого города. Конечно, нашим детям сложно представить весь ужас войны, но на примере подвига  людей можно научить их чувствовать, сопереживать, воспитывать чувства патриотизма. Ребята прониклись рассказом о героическом городе, об испытаниях, выпавших на долю людей. Это было видно по их глазам</a:t>
            </a:r>
            <a:r>
              <a:rPr lang="ru-RU" sz="1600" dirty="0" smtClean="0">
                <a:latin typeface="+mn-lt"/>
              </a:rPr>
              <a:t>.</a:t>
            </a:r>
            <a:endParaRPr lang="ru-RU" sz="1600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0968"/>
            <a:ext cx="4320480" cy="26642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40968"/>
            <a:ext cx="4104456" cy="2664296"/>
          </a:xfrm>
        </p:spPr>
      </p:pic>
    </p:spTree>
    <p:extLst>
      <p:ext uri="{BB962C8B-B14F-4D97-AF65-F5344CB8AC3E}">
        <p14:creationId xmlns:p14="http://schemas.microsoft.com/office/powerpoint/2010/main" val="420880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/>
              <a:t>    </a:t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>
                <a:latin typeface="+mn-lt"/>
              </a:rPr>
              <a:t>      </a:t>
            </a:r>
            <a:r>
              <a:rPr lang="ru-RU" sz="1800" dirty="0">
                <a:latin typeface="+mn-lt"/>
              </a:rPr>
              <a:t>В преддверии праздника 23 февраля, хочется как можно больше рассказать детям о профессии военного, о том, как почетно и благородно стоять на страже Родины. В ежедневной работе </a:t>
            </a:r>
            <a:r>
              <a:rPr lang="ru-RU" sz="1800" dirty="0" smtClean="0">
                <a:latin typeface="+mn-lt"/>
              </a:rPr>
              <a:t>мы  </a:t>
            </a:r>
            <a:r>
              <a:rPr lang="ru-RU" sz="1800" dirty="0">
                <a:latin typeface="+mn-lt"/>
              </a:rPr>
              <a:t>так же </a:t>
            </a:r>
            <a:r>
              <a:rPr lang="ru-RU" sz="1800" dirty="0" smtClean="0">
                <a:latin typeface="+mn-lt"/>
              </a:rPr>
              <a:t>используем  </a:t>
            </a:r>
            <a:r>
              <a:rPr lang="ru-RU" sz="1800" dirty="0">
                <a:latin typeface="+mn-lt"/>
              </a:rPr>
              <a:t>военный </a:t>
            </a:r>
            <a:r>
              <a:rPr lang="ru-RU" sz="1800" dirty="0" err="1">
                <a:latin typeface="+mn-lt"/>
              </a:rPr>
              <a:t>лэпбук</a:t>
            </a:r>
            <a:r>
              <a:rPr lang="ru-RU" sz="1800" dirty="0">
                <a:latin typeface="+mn-lt"/>
              </a:rPr>
              <a:t>  «Моя Армия», который был изготовлен силами сотрудников группы. Ребята с удовольствием открывают конвертики с разными игровыми заданиями и, через игру, знакомятся с вооружением наших военных, родами войск, видами обмундирования, узнают особенности службы различных армейских подразделений</a:t>
            </a:r>
            <a:r>
              <a:rPr lang="ru-RU" sz="1600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2936"/>
            <a:ext cx="4248472" cy="296061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40918"/>
            <a:ext cx="4176464" cy="2984425"/>
          </a:xfrm>
        </p:spPr>
      </p:pic>
    </p:spTree>
    <p:extLst>
      <p:ext uri="{BB962C8B-B14F-4D97-AF65-F5344CB8AC3E}">
        <p14:creationId xmlns:p14="http://schemas.microsoft.com/office/powerpoint/2010/main" val="79029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+mn-lt"/>
              </a:rPr>
              <a:t>Дома дети с родителями с удовольствием рисуют и создают различные поделки на военную тему. Наша выставка постоянно пополняется новыми работами.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3074" name="Picture 2" descr="C:\Users\Я\Desktop\2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2476500" cy="45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Я\Desktop\4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4445000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Я\Desktop\55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0768"/>
            <a:ext cx="4203700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75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060700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Я\Desktop\ВЫСТАВКА В ГРУППЕ\20200206_08382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19"/>
          <a:stretch/>
        </p:blipFill>
        <p:spPr bwMode="auto">
          <a:xfrm>
            <a:off x="3707904" y="116632"/>
            <a:ext cx="525722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Я\Desktop\ВЫСТАВКА В ГРУППЕ\20200206_083839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48768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Я\Desktop\4ee7b8b8-c869-4a2a-aebd-c0aadf25f43d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89040"/>
            <a:ext cx="338437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4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Я\Desktop\8e0bd3de-31e9-424e-9153-e4a89a26551b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619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Я\Desktop\8307cc75-0495-4ec4-a9d4-4bdd63cea7a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409825"/>
            <a:ext cx="3619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Я\Desktop\7432a756-cbd3-4657-bbf3-7af66cd4d8f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0"/>
          <a:stretch/>
        </p:blipFill>
        <p:spPr bwMode="auto">
          <a:xfrm>
            <a:off x="4488872" y="4437112"/>
            <a:ext cx="397155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8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139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В рамках месячника оборонно-массовой и военно-патриотической работы непосредственно в нашей подготовительной к школе группе для детей с ОНР проводится много мероприятий. После просмотра презентации «Памятники,  о которых мы должны знать» воспитатели группы, Астахова В.В. и Павленко А.В.,  изготовили папку-передвижку для детей и родителей «Экскурсия по Краснодару, памятники, посвященные ВОВ». Ребята с интересом рассматривали памятники, узнавали их, ведь многие были там со своими родителями. А те, что еще не успели посетить, решили навестить и возложить цветы. Родители заинтересовались не меньше детей нашей папкой-передвижкой, ведь к ней была приложена аннотация с исторической справкой о возникновении и создании каждого памятника. </vt:lpstr>
      <vt:lpstr>                   В канун 76-летия освобождения Ленинграда от фашистской блокады была проведена тематическая беседа «900 блокадных дней», в ходе которой воспитанники нашей группы  познакомились с героическим подвигом жителей этого города. Конечно, нашим детям сложно представить весь ужас войны, но на примере подвига  людей можно научить их чувствовать, сопереживать, воспитывать чувства патриотизма. Ребята прониклись рассказом о героическом городе, об испытаниях, выпавших на долю людей. Это было видно по их глазам.</vt:lpstr>
      <vt:lpstr>             В преддверии праздника 23 февраля, хочется как можно больше рассказать детям о профессии военного, о том, как почетно и благородно стоять на страже Родины. В ежедневной работе мы  так же используем  военный лэпбук  «Моя Армия», который был изготовлен силами сотрудников группы. Ребята с удовольствием открывают конвертики с разными игровыми заданиями и, через игру, знакомятся с вооружением наших военных, родами войск, видами обмундирования, узнают особенности службы различных армейских подразделений.</vt:lpstr>
      <vt:lpstr>Дома дети с родителями с удовольствием рисуют и создают различные поделки на военную тему. Наша выставка постоянно пополняется новыми работами.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Пользователь</cp:lastModifiedBy>
  <cp:revision>17</cp:revision>
  <dcterms:created xsi:type="dcterms:W3CDTF">2020-02-14T08:48:45Z</dcterms:created>
  <dcterms:modified xsi:type="dcterms:W3CDTF">2020-04-01T12:37:44Z</dcterms:modified>
</cp:coreProperties>
</file>