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Планетарий «Первый в космосе»</a:t>
            </a:r>
            <a:endParaRPr lang="ru-RU" sz="4000" b="1" i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26733"/>
            <a:ext cx="6552728" cy="491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7992888" cy="49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5920568" cy="444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3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723681" cy="42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62473"/>
            <a:ext cx="5054484" cy="37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конечная звезда 1"/>
          <p:cNvSpPr/>
          <p:nvPr/>
        </p:nvSpPr>
        <p:spPr>
          <a:xfrm rot="1205561">
            <a:off x="6874676" y="1627744"/>
            <a:ext cx="636455" cy="522772"/>
          </a:xfrm>
          <a:prstGeom prst="star5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 rot="1223331">
            <a:off x="6886943" y="217892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 rot="19716913">
            <a:off x="7859216" y="1196752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05" y="4409393"/>
            <a:ext cx="23241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43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5051457" cy="378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" y="0"/>
            <a:ext cx="3822914" cy="251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" y="3213311"/>
            <a:ext cx="4859585" cy="364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ятно 1 1"/>
          <p:cNvSpPr/>
          <p:nvPr/>
        </p:nvSpPr>
        <p:spPr>
          <a:xfrm rot="19777805">
            <a:off x="7998688" y="4398226"/>
            <a:ext cx="427668" cy="568311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7-конечная звезда 2"/>
          <p:cNvSpPr/>
          <p:nvPr/>
        </p:nvSpPr>
        <p:spPr>
          <a:xfrm rot="20355504">
            <a:off x="5633246" y="4399915"/>
            <a:ext cx="508165" cy="591779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 rot="749522">
            <a:off x="6588224" y="5485590"/>
            <a:ext cx="914400" cy="914400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5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363641" cy="402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4463"/>
            <a:ext cx="2108076" cy="210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81" y="3182441"/>
            <a:ext cx="4900745" cy="367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3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5631723" cy="422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075609" cy="380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863"/>
            <a:ext cx="3081337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7" y="3951170"/>
            <a:ext cx="2483768" cy="181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6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Выставка «Космическое путешествие»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68884" cy="44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45" y="3789040"/>
            <a:ext cx="1979881" cy="197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8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74182" y="1558358"/>
            <a:ext cx="5603210" cy="315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5"/>
            <a:ext cx="3168353" cy="563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26" y="334162"/>
            <a:ext cx="2307134" cy="243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24137"/>
            <a:ext cx="3240360" cy="206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22153"/>
            <a:ext cx="5184576" cy="193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5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Всемирный день авиации и космонавтики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3754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4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" y="9578"/>
            <a:ext cx="5359466" cy="40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51" y="2949501"/>
            <a:ext cx="5167446" cy="387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68516" cy="163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9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53</TotalTime>
  <Words>16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Планетарий «Первый в космосе»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Выставка «Космическое путешествие»</vt:lpstr>
      <vt:lpstr>Презентация PowerPoint</vt:lpstr>
      <vt:lpstr>Всемирный день авиации и космонавтики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Планетарий «Первый в космосе»</dc:title>
  <dc:creator>Адам Рум</dc:creator>
  <cp:lastModifiedBy>Адам Рум</cp:lastModifiedBy>
  <cp:revision>7</cp:revision>
  <dcterms:created xsi:type="dcterms:W3CDTF">2024-04-10T11:15:20Z</dcterms:created>
  <dcterms:modified xsi:type="dcterms:W3CDTF">2024-04-12T11:02:27Z</dcterms:modified>
</cp:coreProperties>
</file>